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B8671-E3D4-47EA-A7DA-E4824DA62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B7B7A-3A9C-4A38-9584-B120A1327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7397B-479A-4833-8DC9-099BD571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3D58F5-DFB6-4177-9342-0F312E56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A75C4-6839-4469-8D68-5E47610B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2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41A70-5BBC-4EAB-8D2A-C32A7194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0DBF3E-6031-4651-AEF7-84451EC8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A354C-C112-44D1-9A1A-5F4ABD5B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5925D-3F2B-46D1-9FAB-8278EF29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D628B-5077-4F6E-8C62-5EE2513B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78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1A04C2-DCEC-4630-9F2A-9E41F0B4D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5BD4D5-6F13-4D1E-8257-6F2BCE8DD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6E4C7-D5AB-4C70-822A-77D2CBC1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79F7D-2DBC-46DD-AA31-81B10498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C7715-DE69-4552-98FC-6802662D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53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649A6-C4D3-4D7E-942A-CDEC9D3D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5FFB2-2153-4A9B-91F9-47ACACDE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FC801-273C-449B-9A6B-3BCBB42E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39DB3-58F0-4B44-B808-5677DEBD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0AF61-9813-4997-BD9C-9C99E3D0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3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6B50A-DF8C-40BA-8CF1-61B640EE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DFCB5-F535-4561-816F-BC6C34202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B64AC-D09C-4FD3-9584-CE3BE225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AEB717-20D5-40A2-AC4C-5FC75ADE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C5D4C-A995-403A-9DE1-EEE0033A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75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EF155-3DE1-491F-A5F8-9C1B32A8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FA9D-021F-44FB-8A5B-D8AA2235F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18E073-1778-4F8B-8B14-66640C8AE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59161-A7A4-4BEC-BC6C-409B6686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50FAF-338A-4BA1-8B4C-E574EFD3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AA6A78-99FC-4701-A0AB-C1AE7950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4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F6576-BB85-44CA-87A3-1EFAF47F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853AED-4452-46AF-B1F8-83BDA948A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09DDD-A8C6-454D-BDAB-389C2DD6F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532029-36D7-4B2D-A4F0-BE8B55308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0D19AB-7BB5-455E-B534-BB9CDD02E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1B9253-E100-4F10-B8FC-2911B9E4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E632A2-31E8-426A-A366-D30670C9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6820D1-E461-40E7-B048-1C5F24B9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6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3B415-9816-4F7B-941E-9D2726F0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713080-3164-40F9-AFC0-A95EA616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CA9F74-3E76-4B50-96F9-4BD3853B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FF53C9-F8D3-4083-973C-BA1CAD9E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0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576DB-A9BB-4238-8BF6-772B29B1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4AE23F-0701-405D-94D8-C93F415F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ED30C2-9B32-4AB6-8C38-585525D7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9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E030-C9B6-4F20-90B1-4D5BCD992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CF6B77-1468-4C69-B1A7-A44756525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8A0BF7-051B-49BF-AFC0-913E5C7E5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9B7739-7D1E-49AB-9616-D4BC8084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B5E580-748D-42BA-92F5-3375CCDA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6AE33-811F-4AD2-BCCD-E9B65979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9BF3-6328-4633-AC29-4FC9D323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A2631D-7C79-4577-B301-76BDAA7D6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F3825-746B-47D5-84D4-472A00BB4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6CC4C0-1479-4AA8-A62B-CCD52A3E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D9D09A-DBA0-4F7B-8690-792BAF1C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7D9C92-7400-4F56-A4CF-51F9A4E1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7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84CEA6-D84E-42E1-B4AF-99ABF602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DB3E2F-DC13-4BF0-B88B-1BAEB0849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BED38-C673-4D2E-9631-3CED72214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6F03C-8489-4A1E-AA79-84E1380485D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0568F-03C4-4832-B221-1AE97A8A1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17319-E1B4-414A-BC3F-112BCD11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D79FA-C18D-4E52-BAD8-531435813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51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F516B-D604-4326-8F7E-34BA594ABC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numCol="1">
            <a:normAutofit/>
          </a:bodyPr>
          <a:lstStyle/>
          <a:p>
            <a:r>
              <a:rPr lang="en-US" altLang="ko-KR" sz="5000" dirty="0"/>
              <a:t>Raspberry &amp; Arduino Project</a:t>
            </a:r>
            <a:endParaRPr lang="ko-KR" altLang="en-US" sz="5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779053-CB58-4695-AF11-C411AA019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UART </a:t>
            </a:r>
            <a:r>
              <a:rPr lang="ko-KR" altLang="en-US" dirty="0"/>
              <a:t>시리얼 통신을 이용한 게임 컨트롤러</a:t>
            </a:r>
          </a:p>
        </p:txBody>
      </p:sp>
    </p:spTree>
    <p:extLst>
      <p:ext uri="{BB962C8B-B14F-4D97-AF65-F5344CB8AC3E}">
        <p14:creationId xmlns:p14="http://schemas.microsoft.com/office/powerpoint/2010/main" val="97644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F516B-D604-4326-8F7E-34BA594AB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163"/>
            <a:ext cx="9144000" cy="2387600"/>
          </a:xfrm>
        </p:spPr>
        <p:txBody>
          <a:bodyPr numCol="1">
            <a:normAutofit/>
          </a:bodyPr>
          <a:lstStyle/>
          <a:p>
            <a:r>
              <a:rPr lang="ko-KR" altLang="en-US" sz="5000" dirty="0"/>
              <a:t>목 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779053-CB58-4695-AF11-C411AA019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6437"/>
            <a:ext cx="9144000" cy="2133600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사용한 보드 및 센서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환경 설정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아두이노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라즈베리파이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0435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F516B-D604-4326-8F7E-34BA594AB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7563"/>
            <a:ext cx="9144000" cy="2387600"/>
          </a:xfrm>
        </p:spPr>
        <p:txBody>
          <a:bodyPr numCol="1">
            <a:normAutofit/>
          </a:bodyPr>
          <a:lstStyle/>
          <a:p>
            <a:r>
              <a:rPr lang="en-US" altLang="ko-KR" sz="5000" dirty="0"/>
              <a:t>1. </a:t>
            </a:r>
            <a:r>
              <a:rPr lang="ko-KR" altLang="en-US" sz="5000" dirty="0"/>
              <a:t>사용한 보드 및 센서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89F60-A59D-495E-881F-53E61324A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52" y="3845071"/>
            <a:ext cx="952381" cy="1171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B4700D-EF3C-482B-AE76-A8F1E9AE6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58" y="3681157"/>
            <a:ext cx="1905000" cy="149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E75183-E3D0-494C-AAEF-5AC8F04C2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48" y="3795457"/>
            <a:ext cx="1930400" cy="12700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70EFBC1-3DDC-44C8-9E13-825F4B70F96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30633" y="4430457"/>
            <a:ext cx="1549125" cy="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693BC03-FF88-4E4D-985A-C8C36AF4C55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384758" y="4430457"/>
            <a:ext cx="1898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28D128-F2DC-415A-AEBB-7FF5C8FBACBE}"/>
              </a:ext>
            </a:extLst>
          </p:cNvPr>
          <p:cNvSpPr txBox="1"/>
          <p:nvPr/>
        </p:nvSpPr>
        <p:spPr>
          <a:xfrm>
            <a:off x="1881999" y="5017331"/>
            <a:ext cx="155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B103</a:t>
            </a:r>
            <a:r>
              <a:rPr lang="en-US" altLang="ko-KR" dirty="0"/>
              <a:t>-267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307F98-E0DC-4C7C-9A9E-2C5DF5AF3F93}"/>
              </a:ext>
            </a:extLst>
          </p:cNvPr>
          <p:cNvSpPr txBox="1"/>
          <p:nvPr/>
        </p:nvSpPr>
        <p:spPr>
          <a:xfrm>
            <a:off x="4656752" y="4995091"/>
            <a:ext cx="155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Arduino </a:t>
            </a:r>
            <a:r>
              <a:rPr lang="en-US" altLang="ko-KR" dirty="0" err="1"/>
              <a:t>uno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DB5A7B-69D2-49E3-BCD1-A12067AC672E}"/>
              </a:ext>
            </a:extLst>
          </p:cNvPr>
          <p:cNvSpPr txBox="1"/>
          <p:nvPr/>
        </p:nvSpPr>
        <p:spPr>
          <a:xfrm>
            <a:off x="8473042" y="5017331"/>
            <a:ext cx="155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Raspberry pi 3 b+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F9DC9-CAA5-4958-8DF3-77A6420660F6}"/>
              </a:ext>
            </a:extLst>
          </p:cNvPr>
          <p:cNvSpPr txBox="1"/>
          <p:nvPr/>
        </p:nvSpPr>
        <p:spPr>
          <a:xfrm>
            <a:off x="6974030" y="4462244"/>
            <a:ext cx="91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UART serial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32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F516B-D604-4326-8F7E-34BA594AB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963"/>
            <a:ext cx="9144000" cy="2387600"/>
          </a:xfrm>
        </p:spPr>
        <p:txBody>
          <a:bodyPr numCol="1">
            <a:normAutofit/>
          </a:bodyPr>
          <a:lstStyle/>
          <a:p>
            <a:r>
              <a:rPr lang="en-US" altLang="ko-KR" sz="5000" dirty="0"/>
              <a:t>2. </a:t>
            </a:r>
            <a:r>
              <a:rPr lang="ko-KR" altLang="en-US" sz="5000" dirty="0"/>
              <a:t>환경 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779053-CB58-4695-AF11-C411AA019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0738"/>
            <a:ext cx="9144000" cy="2133600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Tx/>
              <a:buChar char="-"/>
            </a:pPr>
            <a:r>
              <a:rPr lang="en-US" altLang="ko-KR" dirty="0" err="1"/>
              <a:t>Aruduino</a:t>
            </a:r>
            <a:r>
              <a:rPr lang="en-US" altLang="ko-KR" dirty="0"/>
              <a:t> IDE</a:t>
            </a:r>
          </a:p>
          <a:p>
            <a:pPr marL="800100" lvl="1" indent="-342900" algn="l">
              <a:buFontTx/>
              <a:buChar char="-"/>
            </a:pPr>
            <a:r>
              <a:rPr lang="en-US" altLang="ko-KR" dirty="0"/>
              <a:t>https://www.arduino.cc/en/software</a:t>
            </a:r>
          </a:p>
          <a:p>
            <a:pPr marL="342900" indent="-342900" algn="l">
              <a:buFontTx/>
              <a:buChar char="-"/>
            </a:pPr>
            <a:r>
              <a:rPr lang="en-US" altLang="ko-KR" dirty="0"/>
              <a:t>Raspberry pi UART setting</a:t>
            </a:r>
          </a:p>
          <a:p>
            <a:pPr marL="800100" lvl="1" indent="-342900" algn="l">
              <a:buFontTx/>
              <a:buChar char="-"/>
            </a:pPr>
            <a:r>
              <a:rPr lang="ko-KR" altLang="en-US" dirty="0"/>
              <a:t>다음 페이지</a:t>
            </a:r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en-US" altLang="ko-KR" dirty="0" err="1"/>
              <a:t>Pygame</a:t>
            </a:r>
            <a:r>
              <a:rPr lang="en-US" altLang="ko-KR" dirty="0"/>
              <a:t> library</a:t>
            </a:r>
          </a:p>
          <a:p>
            <a:pPr marL="800100" lvl="1" indent="-342900" algn="l">
              <a:buFontTx/>
              <a:buChar char="-"/>
            </a:pPr>
            <a:r>
              <a:rPr lang="en-US" altLang="ko-KR" dirty="0"/>
              <a:t>pip install </a:t>
            </a:r>
            <a:r>
              <a:rPr lang="en-US" altLang="ko-KR" dirty="0" err="1"/>
              <a:t>pygame</a:t>
            </a:r>
            <a:r>
              <a:rPr lang="en-US" altLang="ko-KR" dirty="0"/>
              <a:t>  (windows: </a:t>
            </a:r>
            <a:r>
              <a:rPr lang="en-US" altLang="ko-KR" dirty="0" err="1"/>
              <a:t>py</a:t>
            </a:r>
            <a:r>
              <a:rPr lang="en-US" altLang="ko-KR" dirty="0"/>
              <a:t> -m pip install </a:t>
            </a:r>
            <a:r>
              <a:rPr lang="en-US" altLang="ko-KR" dirty="0" err="1"/>
              <a:t>pygame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F516B-D604-4326-8F7E-34BA594AB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1163"/>
            <a:ext cx="9144000" cy="2387600"/>
          </a:xfrm>
        </p:spPr>
        <p:txBody>
          <a:bodyPr numCol="1">
            <a:normAutofit/>
          </a:bodyPr>
          <a:lstStyle/>
          <a:p>
            <a:r>
              <a:rPr lang="en-US" altLang="ko-KR" sz="5000" dirty="0"/>
              <a:t>2-1. Raspberry pi UART</a:t>
            </a:r>
            <a:endParaRPr lang="ko-KR" altLang="en-US" sz="5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779053-CB58-4695-AF11-C411AA019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5637"/>
            <a:ext cx="9144000" cy="2387599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raspi</a:t>
            </a:r>
            <a:r>
              <a:rPr lang="en-US" altLang="ko-KR" dirty="0"/>
              <a:t>-config (interface </a:t>
            </a:r>
            <a:r>
              <a:rPr lang="en-US" altLang="ko-KR" dirty="0">
                <a:sym typeface="Wingdings" panose="05000000000000000000" pitchFamily="2" charset="2"/>
              </a:rPr>
              <a:t> serial enable)</a:t>
            </a:r>
          </a:p>
          <a:p>
            <a:pPr marL="457200" indent="-457200" algn="just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sudo</a:t>
            </a:r>
            <a:r>
              <a:rPr lang="en-US" altLang="ko-KR" dirty="0">
                <a:sym typeface="Wingdings" panose="05000000000000000000" pitchFamily="2" charset="2"/>
              </a:rPr>
              <a:t> vi /boot/config.txt (</a:t>
            </a:r>
            <a:r>
              <a:rPr lang="en-US" altLang="ko-KR" dirty="0" err="1">
                <a:sym typeface="Wingdings" panose="05000000000000000000" pitchFamily="2" charset="2"/>
              </a:rPr>
              <a:t>dtoverlay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pi3</a:t>
            </a:r>
            <a:r>
              <a:rPr lang="en-US" altLang="ko-KR" dirty="0">
                <a:sym typeface="Wingdings" panose="05000000000000000000" pitchFamily="2" charset="2"/>
              </a:rPr>
              <a:t>-disable-</a:t>
            </a:r>
            <a:r>
              <a:rPr lang="en-US" altLang="ko-KR" dirty="0" err="1">
                <a:sym typeface="Wingdings" panose="05000000000000000000" pitchFamily="2" charset="2"/>
              </a:rPr>
              <a:t>bt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 algn="just"/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원상 복구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dtoverlay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pi3</a:t>
            </a:r>
            <a:r>
              <a:rPr lang="en-US" altLang="ko-KR" dirty="0">
                <a:sym typeface="Wingdings" panose="05000000000000000000" pitchFamily="2" charset="2"/>
              </a:rPr>
              <a:t>-disable-</a:t>
            </a:r>
            <a:r>
              <a:rPr lang="en-US" altLang="ko-KR" dirty="0" err="1">
                <a:sym typeface="Wingdings" panose="05000000000000000000" pitchFamily="2" charset="2"/>
              </a:rPr>
              <a:t>bt</a:t>
            </a:r>
            <a:r>
              <a:rPr lang="en-US" altLang="ko-KR" dirty="0">
                <a:sym typeface="Wingdings" panose="05000000000000000000" pitchFamily="2" charset="2"/>
              </a:rPr>
              <a:t>  =&gt;  </a:t>
            </a:r>
            <a:r>
              <a:rPr lang="en-US" altLang="ko-KR" dirty="0" err="1">
                <a:sym typeface="Wingdings" panose="05000000000000000000" pitchFamily="2" charset="2"/>
              </a:rPr>
              <a:t>dtoverlay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pi3</a:t>
            </a:r>
            <a:r>
              <a:rPr lang="en-US" altLang="ko-KR" dirty="0">
                <a:sym typeface="Wingdings" panose="05000000000000000000" pitchFamily="2" charset="2"/>
              </a:rPr>
              <a:t>-enable-</a:t>
            </a:r>
            <a:r>
              <a:rPr lang="en-US" altLang="ko-KR" dirty="0" err="1">
                <a:sym typeface="Wingdings" panose="05000000000000000000" pitchFamily="2" charset="2"/>
              </a:rPr>
              <a:t>bt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indent="-457200" algn="just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sudo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systemctl</a:t>
            </a:r>
            <a:r>
              <a:rPr lang="en-US" altLang="ko-KR" dirty="0">
                <a:sym typeface="Wingdings" panose="05000000000000000000" pitchFamily="2" charset="2"/>
              </a:rPr>
              <a:t> disable </a:t>
            </a:r>
            <a:r>
              <a:rPr lang="en-US" altLang="ko-KR" dirty="0" err="1">
                <a:sym typeface="Wingdings" panose="05000000000000000000" pitchFamily="2" charset="2"/>
              </a:rPr>
              <a:t>hciuart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algn="just"/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원상 복구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sudo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systemctl</a:t>
            </a:r>
            <a:r>
              <a:rPr lang="en-US" altLang="ko-KR" dirty="0">
                <a:sym typeface="Wingdings" panose="05000000000000000000" pitchFamily="2" charset="2"/>
              </a:rPr>
              <a:t> enable </a:t>
            </a:r>
            <a:r>
              <a:rPr lang="en-US" altLang="ko-KR" dirty="0" err="1">
                <a:sym typeface="Wingdings" panose="05000000000000000000" pitchFamily="2" charset="2"/>
              </a:rPr>
              <a:t>hciuart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indent="-457200" algn="just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Reboot</a:t>
            </a:r>
          </a:p>
          <a:p>
            <a:pPr marL="457200" indent="-457200" algn="just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/dev/</a:t>
            </a:r>
            <a:r>
              <a:rPr lang="en-US" altLang="ko-KR" dirty="0" err="1">
                <a:sym typeface="Wingdings" panose="05000000000000000000" pitchFamily="2" charset="2"/>
              </a:rPr>
              <a:t>ttyAMA0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 err="1">
                <a:sym typeface="Wingdings" panose="05000000000000000000" pitchFamily="2" charset="2"/>
              </a:rPr>
              <a:t>UART0</a:t>
            </a:r>
            <a:r>
              <a:rPr lang="ko-KR" altLang="en-US" dirty="0">
                <a:sym typeface="Wingdings" panose="05000000000000000000" pitchFamily="2" charset="2"/>
              </a:rPr>
              <a:t>를 위한 </a:t>
            </a:r>
            <a:r>
              <a:rPr lang="en-US" altLang="ko-KR" dirty="0">
                <a:sym typeface="Wingdings" panose="05000000000000000000" pitchFamily="2" charset="2"/>
              </a:rPr>
              <a:t>device file</a:t>
            </a:r>
            <a:r>
              <a:rPr lang="ko-KR" altLang="en-US" dirty="0">
                <a:sym typeface="Wingdings" panose="05000000000000000000" pitchFamily="2" charset="2"/>
              </a:rPr>
              <a:t>로 바뀜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270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F516B-D604-4326-8F7E-34BA594AB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264"/>
            <a:ext cx="9144000" cy="1733132"/>
          </a:xfrm>
        </p:spPr>
        <p:txBody>
          <a:bodyPr numCol="1">
            <a:normAutofit/>
          </a:bodyPr>
          <a:lstStyle/>
          <a:p>
            <a:r>
              <a:rPr lang="en-US" altLang="ko-KR" sz="5000" dirty="0"/>
              <a:t>3. </a:t>
            </a:r>
            <a:r>
              <a:rPr lang="ko-KR" altLang="en-US" sz="5000" dirty="0" err="1"/>
              <a:t>아두이노</a:t>
            </a:r>
            <a:endParaRPr lang="ko-KR" altLang="en-US" sz="5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779053-CB58-4695-AF11-C411AA019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243"/>
            <a:ext cx="9448800" cy="2925594"/>
          </a:xfrm>
        </p:spPr>
        <p:txBody>
          <a:bodyPr>
            <a:normAutofit/>
          </a:bodyPr>
          <a:lstStyle/>
          <a:p>
            <a:pPr algn="just"/>
            <a:r>
              <a:rPr lang="en-US" altLang="ko-KR" dirty="0">
                <a:sym typeface="Wingdings" panose="05000000000000000000" pitchFamily="2" charset="2"/>
              </a:rPr>
              <a:t>Arduino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uno</a:t>
            </a:r>
            <a:r>
              <a:rPr lang="ko-KR" altLang="en-US" dirty="0">
                <a:sym typeface="Wingdings" panose="05000000000000000000" pitchFamily="2" charset="2"/>
              </a:rPr>
              <a:t>의 경우 </a:t>
            </a:r>
            <a:r>
              <a:rPr lang="en-US" altLang="ko-KR" dirty="0" err="1">
                <a:sym typeface="Wingdings" panose="05000000000000000000" pitchFamily="2" charset="2"/>
              </a:rPr>
              <a:t>Serial1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객체가 따로 없다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dirty="0">
                <a:sym typeface="Wingdings" panose="05000000000000000000" pitchFamily="2" charset="2"/>
              </a:rPr>
              <a:t>-&gt; </a:t>
            </a:r>
            <a:r>
              <a:rPr lang="en-US" altLang="ko-KR" dirty="0" err="1">
                <a:sym typeface="Wingdings" panose="05000000000000000000" pitchFamily="2" charset="2"/>
              </a:rPr>
              <a:t>SoftwareSerial.h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include</a:t>
            </a:r>
            <a:r>
              <a:rPr lang="ko-KR" altLang="en-US" dirty="0">
                <a:sym typeface="Wingdings" panose="05000000000000000000" pitchFamily="2" charset="2"/>
              </a:rPr>
              <a:t>해서 객체를 따로 생성하기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algn="just"/>
            <a:r>
              <a:rPr lang="en-US" altLang="ko-KR" dirty="0" err="1">
                <a:sym typeface="Wingdings" panose="05000000000000000000" pitchFamily="2" charset="2"/>
              </a:rPr>
              <a:t>Serial.write</a:t>
            </a:r>
            <a:r>
              <a:rPr lang="ko-KR" altLang="en-US" dirty="0">
                <a:sym typeface="Wingdings" panose="05000000000000000000" pitchFamily="2" charset="2"/>
              </a:rPr>
              <a:t>를 사용해야 변환없이 원하는 데이터를 그대로 전달 가능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dirty="0">
              <a:sym typeface="Wingdings" panose="05000000000000000000" pitchFamily="2" charset="2"/>
            </a:endParaRPr>
          </a:p>
          <a:p>
            <a:pPr algn="just"/>
            <a:r>
              <a:rPr lang="en-US" altLang="ko-KR" dirty="0">
                <a:sym typeface="Wingdings" panose="05000000000000000000" pitchFamily="2" charset="2"/>
              </a:rPr>
              <a:t>Ex)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SoftwareSerial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Serial1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rx</a:t>
            </a:r>
            <a:r>
              <a:rPr lang="en-US" altLang="ko-KR" dirty="0">
                <a:sym typeface="Wingdings" panose="05000000000000000000" pitchFamily="2" charset="2"/>
              </a:rPr>
              <a:t> pin number, </a:t>
            </a:r>
            <a:r>
              <a:rPr lang="en-US" altLang="ko-KR" dirty="0" err="1">
                <a:sym typeface="Wingdings" panose="05000000000000000000" pitchFamily="2" charset="2"/>
              </a:rPr>
              <a:t>tx</a:t>
            </a:r>
            <a:r>
              <a:rPr lang="en-US" altLang="ko-KR" dirty="0">
                <a:sym typeface="Wingdings" panose="05000000000000000000" pitchFamily="2" charset="2"/>
              </a:rPr>
              <a:t> pin number);</a:t>
            </a:r>
          </a:p>
          <a:p>
            <a:pPr algn="just"/>
            <a:r>
              <a:rPr lang="en-US" altLang="ko-KR" dirty="0">
                <a:sym typeface="Wingdings" panose="05000000000000000000" pitchFamily="2" charset="2"/>
              </a:rPr>
              <a:t>     </a:t>
            </a:r>
            <a:r>
              <a:rPr lang="en-US" altLang="ko-KR" dirty="0" err="1">
                <a:sym typeface="Wingdings" panose="05000000000000000000" pitchFamily="2" charset="2"/>
              </a:rPr>
              <a:t>Serial1.write</a:t>
            </a:r>
            <a:r>
              <a:rPr lang="en-US" altLang="ko-KR" dirty="0">
                <a:sym typeface="Wingdings" panose="05000000000000000000" pitchFamily="2" charset="2"/>
              </a:rPr>
              <a:t>(data);</a:t>
            </a:r>
          </a:p>
          <a:p>
            <a:pPr algn="just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461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F516B-D604-4326-8F7E-34BA594AB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763"/>
            <a:ext cx="9144000" cy="2387600"/>
          </a:xfrm>
        </p:spPr>
        <p:txBody>
          <a:bodyPr numCol="1">
            <a:normAutofit/>
          </a:bodyPr>
          <a:lstStyle/>
          <a:p>
            <a:r>
              <a:rPr lang="en-US" altLang="ko-KR" sz="5000" dirty="0"/>
              <a:t>4. Raspberry pi</a:t>
            </a:r>
            <a:endParaRPr lang="ko-KR" altLang="en-US" sz="5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779053-CB58-4695-AF11-C411AA019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9437"/>
            <a:ext cx="9384632" cy="2387599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Window </a:t>
            </a:r>
            <a:r>
              <a:rPr lang="ko-KR" altLang="en-US" dirty="0">
                <a:sym typeface="Wingdings" panose="05000000000000000000" pitchFamily="2" charset="2"/>
              </a:rPr>
              <a:t>창과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그리기 함수는 </a:t>
            </a:r>
            <a:r>
              <a:rPr lang="en-US" altLang="ko-KR" dirty="0" err="1">
                <a:sym typeface="Wingdings" panose="05000000000000000000" pitchFamily="2" charset="2"/>
              </a:rPr>
              <a:t>pygame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라이브러리를 이용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 algn="just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시리얼 통신을 위한 설정은 </a:t>
            </a:r>
            <a:r>
              <a:rPr lang="en-US" altLang="ko-KR" dirty="0">
                <a:sym typeface="Wingdings" panose="05000000000000000000" pitchFamily="2" charset="2"/>
              </a:rPr>
              <a:t>2-1.</a:t>
            </a:r>
            <a:r>
              <a:rPr lang="ko-KR" altLang="en-US" dirty="0">
                <a:sym typeface="Wingdings" panose="05000000000000000000" pitchFamily="2" charset="2"/>
              </a:rPr>
              <a:t> 참조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1" indent="-457200" algn="just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serial </a:t>
            </a:r>
            <a:r>
              <a:rPr lang="ko-KR" altLang="en-US" dirty="0">
                <a:sym typeface="Wingdings" panose="05000000000000000000" pitchFamily="2" charset="2"/>
              </a:rPr>
              <a:t>모듈을 사용하여 </a:t>
            </a:r>
            <a:r>
              <a:rPr lang="en-US" altLang="ko-KR" dirty="0">
                <a:sym typeface="Wingdings" panose="05000000000000000000" pitchFamily="2" charset="2"/>
              </a:rPr>
              <a:t>UART </a:t>
            </a:r>
            <a:r>
              <a:rPr lang="ko-KR" altLang="en-US" dirty="0">
                <a:sym typeface="Wingdings" panose="05000000000000000000" pitchFamily="2" charset="2"/>
              </a:rPr>
              <a:t>통신을 구현한다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914400" lvl="1" indent="-457200" algn="just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serial_ = </a:t>
            </a:r>
            <a:r>
              <a:rPr lang="en-US" altLang="ko-KR" dirty="0" err="1">
                <a:sym typeface="Wingdings" panose="05000000000000000000" pitchFamily="2" charset="2"/>
              </a:rPr>
              <a:t>serial.Serial</a:t>
            </a:r>
            <a:r>
              <a:rPr lang="en-US" altLang="ko-KR" dirty="0">
                <a:sym typeface="Wingdings" panose="05000000000000000000" pitchFamily="2" charset="2"/>
              </a:rPr>
              <a:t>( </a:t>
            </a:r>
            <a:r>
              <a:rPr lang="ko-KR" altLang="en-US" dirty="0">
                <a:sym typeface="Wingdings" panose="05000000000000000000" pitchFamily="2" charset="2"/>
              </a:rPr>
              <a:t>각종 설정들</a:t>
            </a:r>
            <a:r>
              <a:rPr lang="en-US" altLang="ko-KR" dirty="0">
                <a:sym typeface="Wingdings" panose="05000000000000000000" pitchFamily="2" charset="2"/>
              </a:rPr>
              <a:t>… ), </a:t>
            </a:r>
            <a:r>
              <a:rPr lang="en-US" altLang="ko-KR" dirty="0" err="1">
                <a:sym typeface="Wingdings" panose="05000000000000000000" pitchFamily="2" charset="2"/>
              </a:rPr>
              <a:t>serial_.read</a:t>
            </a:r>
            <a:r>
              <a:rPr lang="en-US" altLang="ko-KR" dirty="0">
                <a:sym typeface="Wingdings" panose="05000000000000000000" pitchFamily="2" charset="2"/>
              </a:rPr>
              <a:t>(1)[0]</a:t>
            </a:r>
            <a:r>
              <a:rPr lang="ko-KR" altLang="en-US" dirty="0">
                <a:sym typeface="Wingdings" panose="05000000000000000000" pitchFamily="2" charset="2"/>
              </a:rPr>
              <a:t>으로 데이터 읽기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 algn="just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Application</a:t>
            </a:r>
            <a:r>
              <a:rPr lang="ko-KR" altLang="en-US" dirty="0">
                <a:sym typeface="Wingdings" panose="05000000000000000000" pitchFamily="2" charset="2"/>
              </a:rPr>
              <a:t>에서의 도형의 움직임은 숫자를 대응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914400" lvl="1" indent="-457200" algn="just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Arduino source code </a:t>
            </a:r>
            <a:r>
              <a:rPr lang="ko-KR" altLang="en-US" dirty="0">
                <a:sym typeface="Wingdings" panose="05000000000000000000" pitchFamily="2" charset="2"/>
              </a:rPr>
              <a:t>참조</a:t>
            </a:r>
            <a:r>
              <a:rPr lang="en-US" altLang="ko-KR" dirty="0">
                <a:sym typeface="Wingdings" panose="05000000000000000000" pitchFamily="2" charset="2"/>
              </a:rPr>
              <a:t>. (</a:t>
            </a:r>
            <a:r>
              <a:rPr lang="ko-KR" altLang="en-US" dirty="0">
                <a:sym typeface="Wingdings" panose="05000000000000000000" pitchFamily="2" charset="2"/>
              </a:rPr>
              <a:t>주석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592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art_시연영상">
            <a:hlinkClick r:id="" action="ppaction://media"/>
            <a:extLst>
              <a:ext uri="{FF2B5EF4-FFF2-40B4-BE49-F238E27FC236}">
                <a16:creationId xmlns:a16="http://schemas.microsoft.com/office/drawing/2014/main" id="{7E6BD9B2-9FC7-48BB-89FF-50391F1BD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260</Words>
  <Application>Microsoft Office PowerPoint</Application>
  <PresentationFormat>와이드스크린</PresentationFormat>
  <Paragraphs>42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Wingdings</vt:lpstr>
      <vt:lpstr>Office 테마</vt:lpstr>
      <vt:lpstr>Raspberry &amp; Arduino Project</vt:lpstr>
      <vt:lpstr>목 차</vt:lpstr>
      <vt:lpstr>1. 사용한 보드 및 센서</vt:lpstr>
      <vt:lpstr>2. 환경 설정</vt:lpstr>
      <vt:lpstr>2-1. Raspberry pi UART</vt:lpstr>
      <vt:lpstr>3. 아두이노</vt:lpstr>
      <vt:lpstr>4. Raspberry pi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&amp; Arduino Project</dc:title>
  <dc:creator>user</dc:creator>
  <cp:lastModifiedBy>user</cp:lastModifiedBy>
  <cp:revision>8</cp:revision>
  <dcterms:created xsi:type="dcterms:W3CDTF">2021-11-19T05:21:35Z</dcterms:created>
  <dcterms:modified xsi:type="dcterms:W3CDTF">2021-11-19T06:32:43Z</dcterms:modified>
</cp:coreProperties>
</file>